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2" r:id="rId4"/>
    <p:sldId id="265" r:id="rId5"/>
    <p:sldId id="258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>
        <p:scale>
          <a:sx n="60" d="100"/>
          <a:sy n="60" d="100"/>
        </p:scale>
        <p:origin x="-77" y="-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69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4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5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0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1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0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8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1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8A6F87-9D34-47A3-8238-7208B32F4A71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CB8916-87EA-4929-8591-54010F207F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70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Hamen and Phyllis Fan Scholarship for Overseas Studies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8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6317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827" y="2527300"/>
            <a:ext cx="10058400" cy="210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students to be exposed to an overseas learning environment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Widen their experiences and exposures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7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99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Quota: 2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students: Applicants in the third-year of study with completion of at least 92 academic units by the end of the 5</a:t>
            </a:r>
            <a:r>
              <a:rPr lang="en-US" sz="33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term of study.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(Second-year students with completion of at least 55 academic units by the end of the 3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term will be considered in 2017-18)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US$18,000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full-year exchange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US$8,000 for one-term exchange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331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15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scholarship awardees must be admitted by any one of the following universities for one-term or full-year exchange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 Dartmouth College, Thayer School of Engineering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 Georgia Institute of Technology, College of Engineering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 University of Illinois at Urbana-Champaign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~University of Pennsylvania, The School of Engineering and Applied Science</a:t>
            </a:r>
          </a:p>
        </p:txBody>
      </p:sp>
    </p:spTree>
    <p:extLst>
      <p:ext uri="{BB962C8B-B14F-4D97-AF65-F5344CB8AC3E}">
        <p14:creationId xmlns:p14="http://schemas.microsoft.com/office/powerpoint/2010/main" val="41527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2222"/>
            <a:ext cx="10058400" cy="144497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07820"/>
            <a:ext cx="10058400" cy="47215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applicants shall submit a personal statement to show the purpose and goals for exchange, how the exchange shall benefit for the student, the faculty as well as the community,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applicants’ academic performances, number of ELITE recognized courses have been taken, participation in competitions or internships, etc.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extracurricular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demonstration of leadership and commitment through organization and/or participation in Faculty of ELITE stream activities.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08200"/>
            <a:ext cx="10058400" cy="376089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Applications shall be vetted by the ELITE Stream Director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Nominations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prioritized by the ELITE Stream Director shall be reviewed by the Faculty Scholarship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Nominees may be invited for interview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The donor, and the representatives nominated by the Donor (if applicable)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Faculty Scholarship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will serve the interview panel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9966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Recipients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scholarship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exchange programme and follow the study scheme pre-approved by his/her major department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the ELITE student status before graduation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a sharing report to the Faculty Office within one month from the date of completion of the exchange programme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abide to the above condition(s) will result in scholarship forfeiture and the Faculty reserve the right to claw back the scholarships awarded. </a:t>
            </a:r>
          </a:p>
        </p:txBody>
      </p:sp>
    </p:spTree>
    <p:extLst>
      <p:ext uri="{BB962C8B-B14F-4D97-AF65-F5344CB8AC3E}">
        <p14:creationId xmlns:p14="http://schemas.microsoft.com/office/powerpoint/2010/main" val="5536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675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</TotalTime>
  <Words>379</Words>
  <Application>Microsoft Office PowerPoint</Application>
  <PresentationFormat>Custom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</vt:lpstr>
      <vt:lpstr>Hamen and Phyllis Fan Scholarship for Overseas Studies</vt:lpstr>
      <vt:lpstr>Objectives</vt:lpstr>
      <vt:lpstr>The Scholarship</vt:lpstr>
      <vt:lpstr>The Scholarship</vt:lpstr>
      <vt:lpstr>Selection Criteria</vt:lpstr>
      <vt:lpstr>Selection Procedures</vt:lpstr>
      <vt:lpstr>Important Notes</vt:lpstr>
      <vt:lpstr>Thank you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Hamen and Phyllis Fan Scholarship for Overseas Studies</dc:title>
  <dc:creator>user</dc:creator>
  <cp:lastModifiedBy>Joanne Lam</cp:lastModifiedBy>
  <cp:revision>16</cp:revision>
  <dcterms:created xsi:type="dcterms:W3CDTF">2017-09-25T04:45:57Z</dcterms:created>
  <dcterms:modified xsi:type="dcterms:W3CDTF">2017-09-25T10:22:24Z</dcterms:modified>
</cp:coreProperties>
</file>